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07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6" r:id="rId38"/>
    <p:sldId id="308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5752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2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58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684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96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85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86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29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068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259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DE43457C-C1F2-4632-9ADC-DE373E604650}" type="datetimeFigureOut">
              <a:rPr lang="de-DE" smtClean="0"/>
              <a:t>02.08.2020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030FCE7-A127-4DAA-A4A4-58567F6932F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471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de-DE" dirty="0"/>
              <a:t>Das große </a:t>
            </a:r>
            <a:r>
              <a:rPr lang="de-DE" dirty="0" err="1"/>
              <a:t>Zouiz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Das Zeltlager-Online-Quiz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9303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Warum sind Bienen so wichtig?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Mehrere Antworten möglich</a:t>
            </a:r>
          </a:p>
        </p:txBody>
      </p:sp>
    </p:spTree>
    <p:extLst>
      <p:ext uri="{BB962C8B-B14F-4D97-AF65-F5344CB8AC3E}">
        <p14:creationId xmlns:p14="http://schemas.microsoft.com/office/powerpoint/2010/main" val="3962694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163" y="2799898"/>
            <a:ext cx="10515600" cy="2852737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9. Welcher Vogel ist das?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Bild 1" descr="1d66c1967156fd216e3e833900a31b5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77" y="634481"/>
            <a:ext cx="4708714" cy="312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45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10. Bonusfrage:</a:t>
            </a:r>
            <a:br>
              <a:rPr lang="de-DE" dirty="0"/>
            </a:br>
            <a:r>
              <a:rPr lang="de-DE" dirty="0"/>
              <a:t>Warum können Elefanten nicht Fahrradfahren?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81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AA5DA-9A0E-43DD-9703-BCC030F49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722" b="14992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9C10B4-E6CF-4138-A430-ADE3DCF0F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59A08B30-802F-44BB-8817-40AAE17D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FB93F8E6-40C5-4DF8-B869-00349BD4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5 </a:t>
            </a:r>
            <a:r>
              <a:rPr lang="en-US" dirty="0" err="1">
                <a:solidFill>
                  <a:schemeClr val="bg2"/>
                </a:solidFill>
              </a:rPr>
              <a:t>Minuten</a:t>
            </a:r>
            <a:r>
              <a:rPr lang="en-US" dirty="0">
                <a:solidFill>
                  <a:schemeClr val="bg2"/>
                </a:solidFill>
              </a:rPr>
              <a:t> Pause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3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6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D0AFDB6-2CD5-415B-B159-51A62A9FA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4986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35" name="Rectangle 27">
            <a:extLst>
              <a:ext uri="{FF2B5EF4-FFF2-40B4-BE49-F238E27FC236}">
                <a16:creationId xmlns:a16="http://schemas.microsoft.com/office/drawing/2014/main" id="{ED9C10B4-E6CF-4138-A430-ADE3DCF0F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59A08B30-802F-44BB-8817-40AAE17D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93F8E6-40C5-4DF8-B869-00349BD4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chemeClr val="bg2"/>
                </a:solidFill>
              </a:rPr>
              <a:t>Runde</a:t>
            </a:r>
            <a:r>
              <a:rPr lang="en-US" dirty="0">
                <a:solidFill>
                  <a:schemeClr val="bg2"/>
                </a:solidFill>
              </a:rPr>
              <a:t> 2: </a:t>
            </a:r>
            <a:r>
              <a:rPr lang="en-US" dirty="0" err="1">
                <a:solidFill>
                  <a:schemeClr val="bg2"/>
                </a:solidFill>
              </a:rPr>
              <a:t>Märchen</a:t>
            </a:r>
            <a:r>
              <a:rPr lang="en-US" dirty="0">
                <a:solidFill>
                  <a:schemeClr val="bg2"/>
                </a:solidFill>
              </a:rPr>
              <a:t> und </a:t>
            </a:r>
            <a:r>
              <a:rPr lang="en-US" dirty="0" err="1">
                <a:solidFill>
                  <a:schemeClr val="bg2"/>
                </a:solidFill>
              </a:rPr>
              <a:t>Helden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300" dirty="0">
                <a:solidFill>
                  <a:schemeClr val="bg2"/>
                </a:solidFill>
              </a:rPr>
              <a:t>Wie </a:t>
            </a:r>
            <a:r>
              <a:rPr lang="en-US" sz="2300" dirty="0" err="1">
                <a:solidFill>
                  <a:schemeClr val="bg2"/>
                </a:solidFill>
              </a:rPr>
              <a:t>heißen</a:t>
            </a:r>
            <a:r>
              <a:rPr lang="en-US" sz="2300" dirty="0">
                <a:solidFill>
                  <a:schemeClr val="bg2"/>
                </a:solidFill>
              </a:rPr>
              <a:t> die </a:t>
            </a:r>
            <a:r>
              <a:rPr lang="en-US" sz="2300" dirty="0" err="1">
                <a:solidFill>
                  <a:schemeClr val="bg2"/>
                </a:solidFill>
              </a:rPr>
              <a:t>folgenden</a:t>
            </a:r>
            <a:r>
              <a:rPr lang="en-US" sz="2300" dirty="0">
                <a:solidFill>
                  <a:schemeClr val="bg2"/>
                </a:solidFill>
              </a:rPr>
              <a:t> </a:t>
            </a:r>
            <a:r>
              <a:rPr lang="en-US" sz="2300" dirty="0" err="1">
                <a:solidFill>
                  <a:schemeClr val="bg2"/>
                </a:solidFill>
              </a:rPr>
              <a:t>Figuren</a:t>
            </a:r>
            <a:r>
              <a:rPr lang="en-US" sz="2300" dirty="0">
                <a:solidFill>
                  <a:schemeClr val="bg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16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990" y="596641"/>
            <a:ext cx="4696019" cy="62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3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2.</a:t>
            </a:r>
            <a:endParaRPr lang="de-DE" dirty="0"/>
          </a:p>
        </p:txBody>
      </p:sp>
      <p:pic>
        <p:nvPicPr>
          <p:cNvPr id="1026" name="Picture 2" descr="Fictional Females – Rapunzel, Tangled">
            <a:extLst>
              <a:ext uri="{FF2B5EF4-FFF2-40B4-BE49-F238E27FC236}">
                <a16:creationId xmlns:a16="http://schemas.microsoft.com/office/drawing/2014/main" id="{03631EB6-C44B-4782-999B-0545AA77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48" y="1262270"/>
            <a:ext cx="9682920" cy="54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5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4" y="1532067"/>
            <a:ext cx="8708571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2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09" y="929826"/>
            <a:ext cx="8315756" cy="554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7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522" y="1331362"/>
            <a:ext cx="8547878" cy="48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4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D0AFDB6-2CD5-415B-B159-51A62A9FA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4986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35" name="Rectangle 27">
            <a:extLst>
              <a:ext uri="{FF2B5EF4-FFF2-40B4-BE49-F238E27FC236}">
                <a16:creationId xmlns:a16="http://schemas.microsoft.com/office/drawing/2014/main" id="{ED9C10B4-E6CF-4138-A430-ADE3DCF0F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59A08B30-802F-44BB-8817-40AAE17D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93F8E6-40C5-4DF8-B869-00349BD4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Runde 1: Welt der Tiere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3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8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186" y="1619250"/>
            <a:ext cx="100012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9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79" y="1578721"/>
            <a:ext cx="8224241" cy="462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45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9.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71" y="1282036"/>
            <a:ext cx="7763458" cy="51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53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10. Bonus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4" y="1800808"/>
            <a:ext cx="7184572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5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02670A-4245-42C2-B916-9F3B37C4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722" b="14992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9C10B4-E6CF-4138-A430-ADE3DCF0F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9A08B30-802F-44BB-8817-40AAE17D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FB93F8E6-40C5-4DF8-B869-00349BD4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5 Minuten Pause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3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85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D0AFDB6-2CD5-415B-B159-51A62A9FA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4986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9C10B4-E6CF-4138-A430-ADE3DCF0F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59A08B30-802F-44BB-8817-40AAE17D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FB93F8E6-40C5-4DF8-B869-00349BD4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chemeClr val="bg2"/>
                </a:solidFill>
              </a:rPr>
              <a:t>Runde</a:t>
            </a:r>
            <a:r>
              <a:rPr lang="en-US" dirty="0">
                <a:solidFill>
                  <a:schemeClr val="bg2"/>
                </a:solidFill>
              </a:rPr>
              <a:t> 3: Wasser </a:t>
            </a:r>
            <a:r>
              <a:rPr lang="en-US" dirty="0" err="1">
                <a:solidFill>
                  <a:schemeClr val="bg2"/>
                </a:solidFill>
              </a:rPr>
              <a:t>Marsch</a:t>
            </a:r>
            <a:r>
              <a:rPr lang="en-US" dirty="0">
                <a:solidFill>
                  <a:schemeClr val="bg2"/>
                </a:solidFill>
              </a:rPr>
              <a:t>!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endParaRPr lang="en-US" sz="23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95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1. Bei welcher </a:t>
            </a:r>
            <a:r>
              <a:rPr lang="de-DE" dirty="0" err="1"/>
              <a:t>temperatur</a:t>
            </a:r>
            <a:r>
              <a:rPr lang="de-DE" dirty="0"/>
              <a:t> kocht Wasser?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141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8521" y="1480930"/>
            <a:ext cx="5751537" cy="38485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100"/>
              <a:t>2. Welches dieser Gewässer ist kein echtes Meer?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19870" y="1480929"/>
            <a:ext cx="2593610" cy="38485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 dirty="0"/>
              <a:t>Rote Meer</a:t>
            </a:r>
            <a:br>
              <a:rPr lang="en-US" sz="2300" dirty="0"/>
            </a:br>
            <a:r>
              <a:rPr lang="en-US" sz="2300" dirty="0" err="1"/>
              <a:t>Schwarze</a:t>
            </a:r>
            <a:r>
              <a:rPr lang="en-US" sz="2300" dirty="0"/>
              <a:t> Meer</a:t>
            </a:r>
            <a:br>
              <a:rPr lang="en-US" sz="2300" dirty="0"/>
            </a:br>
            <a:r>
              <a:rPr lang="en-US" sz="2300" dirty="0"/>
              <a:t>Tote Meer</a:t>
            </a:r>
            <a:br>
              <a:rPr lang="en-US" sz="2300" dirty="0"/>
            </a:br>
            <a:r>
              <a:rPr lang="en-US" sz="2300" dirty="0" err="1"/>
              <a:t>Gelbe</a:t>
            </a:r>
            <a:r>
              <a:rPr lang="en-US" sz="2300" dirty="0"/>
              <a:t> Meer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4964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840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3. Welches Gewässer trennt Deutschland und Frankreich?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86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Was ist das größte Tier der Welt?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931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4. Wie viel Wasser sollte man am Tag mindestens trinken?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344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5. Welchen Brand sollte man nicht mit Wasser löschen?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808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6. Wie hieß der Gott des Meeres in der Antike?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89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7C04FA5E-9397-403D-8733-45505DDB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8004" y="1480929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7. Wie heißen diese Kanäle in Amsterdam?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38004" y="4804850"/>
            <a:ext cx="5607906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 sz="230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09E1F823-C239-4ACC-923A-5C958E00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0817DDF7-06E9-4C7C-84DF-2240A6536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9794" r="31901" b="2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8. Welche Möglichkeiten gibt es, um im Haushalt Wasser zu sparen?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Mehrere Lösungen möglich</a:t>
            </a:r>
          </a:p>
        </p:txBody>
      </p:sp>
    </p:spTree>
    <p:extLst>
      <p:ext uri="{BB962C8B-B14F-4D97-AF65-F5344CB8AC3E}">
        <p14:creationId xmlns:p14="http://schemas.microsoft.com/office/powerpoint/2010/main" val="4095686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9. Aus welchen chemischen Stoffen besteht Wasser?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448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10. Bonus: Welcher Tag ist der schlechteste für ein U-Boot?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010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AA5DA-9A0E-43DD-9703-BCC030F49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821" b="14893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ED9C10B4-E6CF-4138-A430-ADE3DCF0F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9A08B30-802F-44BB-8817-40AAE17D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FB93F8E6-40C5-4DF8-B869-00349BD4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5 Minuten </a:t>
            </a:r>
            <a:r>
              <a:rPr lang="en-US" dirty="0">
                <a:solidFill>
                  <a:schemeClr val="bg2"/>
                </a:solidFill>
              </a:rPr>
              <a:t>Pause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3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63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D0AFDB6-2CD5-415B-B159-51A62A9FA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4986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9C10B4-E6CF-4138-A430-ADE3DCF0F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59A08B30-802F-44BB-8817-40AAE17DB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FB93F8E6-40C5-4DF8-B869-00349BD4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bg2"/>
                </a:solidFill>
              </a:rPr>
              <a:t>Runde</a:t>
            </a:r>
            <a:r>
              <a:rPr lang="en-US" dirty="0">
                <a:solidFill>
                  <a:schemeClr val="bg2"/>
                </a:solidFill>
              </a:rPr>
              <a:t> 4: </a:t>
            </a:r>
            <a:r>
              <a:rPr lang="en-US" dirty="0" err="1">
                <a:solidFill>
                  <a:schemeClr val="bg2"/>
                </a:solidFill>
              </a:rPr>
              <a:t>Sportlich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Sportlich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endParaRPr lang="en-US" sz="23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29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1. Welche Sportarten macht man beim Triathlon?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8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Was ist ein Heuler?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105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2. Was ist das Symbol der olympischen Spiele?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113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3. Wie nennt man das Spielgerät beim Eishockey?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79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Welcher Ball ist nicht rund?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458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5. Wie weit muss man bei einem Marathon laufen?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69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8521" y="1480930"/>
            <a:ext cx="5751537" cy="38485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/>
              <a:t>6. Was gehört nicht in diese Reihe?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19870" y="1480929"/>
            <a:ext cx="2593610" cy="38485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 dirty="0"/>
              <a:t>Delfin</a:t>
            </a:r>
            <a:br>
              <a:rPr lang="en-US" sz="2300" dirty="0"/>
            </a:br>
            <a:r>
              <a:rPr lang="en-US" sz="2300" dirty="0" err="1"/>
              <a:t>Bär</a:t>
            </a:r>
            <a:br>
              <a:rPr lang="en-US" sz="2300" dirty="0"/>
            </a:br>
            <a:r>
              <a:rPr lang="en-US" sz="2300" dirty="0" err="1"/>
              <a:t>Schmetterling</a:t>
            </a:r>
            <a:endParaRPr lang="en-US" sz="23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4964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923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7. In welchem </a:t>
            </a:r>
            <a:r>
              <a:rPr lang="de-DE" dirty="0" err="1"/>
              <a:t>jahr</a:t>
            </a:r>
            <a:r>
              <a:rPr lang="de-DE" dirty="0"/>
              <a:t> wurde Deutschland zum ersten mal Fußballweltmeister?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051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Welche Sportart heißt wie ein Auto?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582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9. Welche olympische </a:t>
            </a:r>
            <a:r>
              <a:rPr lang="de-DE"/>
              <a:t>Sportart kennst du?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412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10. Bonus: Welcher Sport ist der beste Sport?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880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D8CA15E-55BD-497A-8F2A-635B72E2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Und der Gewinner ist…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FCFE91-C300-492B-8596-AC98D15AD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11244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3. Wie heißen die bekanntesten Tiere auf Madagaskar? 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29809"/>
            <a:ext cx="343290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4. Welches Wort beschreibt sowohl eine Frucht, als auch einen Vogel?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3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Wie nennt man ein Baby-Wildschwein?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030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6. Richtig oder Falsch?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Störche fliegen im Winter nach Afrika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1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7. Was haben Koalas und Kängurus gemeinsam?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381710"/>
      </p:ext>
    </p:extLst>
  </p:cSld>
  <p:clrMapOvr>
    <a:masterClrMapping/>
  </p:clrMapOvr>
</p:sld>
</file>

<file path=ppt/theme/theme1.xml><?xml version="1.0" encoding="utf-8"?>
<a:theme xmlns:a="http://schemas.openxmlformats.org/drawingml/2006/main" name="Ausschnitt">
  <a:themeElements>
    <a:clrScheme name="Ausschnitt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Ausschnitt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schnitt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Microsoft Office PowerPoint</Application>
  <PresentationFormat>Breitbild</PresentationFormat>
  <Paragraphs>55</Paragraphs>
  <Slides>49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1" baseType="lpstr">
      <vt:lpstr>Franklin Gothic Book</vt:lpstr>
      <vt:lpstr>Ausschnitt</vt:lpstr>
      <vt:lpstr>Das große Zouiz</vt:lpstr>
      <vt:lpstr>Runde 1: Welt der Tiere</vt:lpstr>
      <vt:lpstr>1. Was ist das größte Tier der Welt?</vt:lpstr>
      <vt:lpstr>2. Was ist ein Heuler?</vt:lpstr>
      <vt:lpstr>3. Wie heißen die bekanntesten Tiere auf Madagaskar? </vt:lpstr>
      <vt:lpstr>4. Welches Wort beschreibt sowohl eine Frucht, als auch einen Vogel?</vt:lpstr>
      <vt:lpstr>5. Wie nennt man ein Baby-Wildschwein?</vt:lpstr>
      <vt:lpstr>6. Richtig oder Falsch?  Störche fliegen im Winter nach Afrika</vt:lpstr>
      <vt:lpstr>7. Was haben Koalas und Kängurus gemeinsam?</vt:lpstr>
      <vt:lpstr>8. Warum sind Bienen so wichtig?</vt:lpstr>
      <vt:lpstr>       9. Welcher Vogel ist das?</vt:lpstr>
      <vt:lpstr>10. Bonusfrage: Warum können Elefanten nicht Fahrradfahren?</vt:lpstr>
      <vt:lpstr>5 Minuten Pause</vt:lpstr>
      <vt:lpstr>Runde 2: Märchen und Helden</vt:lpstr>
      <vt:lpstr>1. </vt:lpstr>
      <vt:lpstr>2.</vt:lpstr>
      <vt:lpstr>3.</vt:lpstr>
      <vt:lpstr>4. </vt:lpstr>
      <vt:lpstr>5. </vt:lpstr>
      <vt:lpstr>6.</vt:lpstr>
      <vt:lpstr>7.</vt:lpstr>
      <vt:lpstr>8.</vt:lpstr>
      <vt:lpstr>9.</vt:lpstr>
      <vt:lpstr>10. Bonus</vt:lpstr>
      <vt:lpstr>5 Minuten Pause</vt:lpstr>
      <vt:lpstr>Runde 3: Wasser Marsch!</vt:lpstr>
      <vt:lpstr>1. Bei welcher temperatur kocht Wasser?</vt:lpstr>
      <vt:lpstr>2. Welches dieser Gewässer ist kein echtes Meer?</vt:lpstr>
      <vt:lpstr>3. Welches Gewässer trennt Deutschland und Frankreich? </vt:lpstr>
      <vt:lpstr>4. Wie viel Wasser sollte man am Tag mindestens trinken?</vt:lpstr>
      <vt:lpstr>5. Welchen Brand sollte man nicht mit Wasser löschen?</vt:lpstr>
      <vt:lpstr>6. Wie hieß der Gott des Meeres in der Antike?</vt:lpstr>
      <vt:lpstr>7. Wie heißen diese Kanäle in Amsterdam?</vt:lpstr>
      <vt:lpstr>8. Welche Möglichkeiten gibt es, um im Haushalt Wasser zu sparen?</vt:lpstr>
      <vt:lpstr>9. Aus welchen chemischen Stoffen besteht Wasser?</vt:lpstr>
      <vt:lpstr>10. Bonus: Welcher Tag ist der schlechteste für ein U-Boot?</vt:lpstr>
      <vt:lpstr>5 Minuten Pause</vt:lpstr>
      <vt:lpstr>Runde 4: Sportlich Sportlich</vt:lpstr>
      <vt:lpstr>1. Welche Sportarten macht man beim Triathlon?</vt:lpstr>
      <vt:lpstr>2. Was ist das Symbol der olympischen Spiele?</vt:lpstr>
      <vt:lpstr>3. Wie nennt man das Spielgerät beim Eishockey?</vt:lpstr>
      <vt:lpstr>4. Welcher Ball ist nicht rund?</vt:lpstr>
      <vt:lpstr>5. Wie weit muss man bei einem Marathon laufen?</vt:lpstr>
      <vt:lpstr>6. Was gehört nicht in diese Reihe?</vt:lpstr>
      <vt:lpstr>7. In welchem jahr wurde Deutschland zum ersten mal Fußballweltmeister?</vt:lpstr>
      <vt:lpstr>8. Welche Sportart heißt wie ein Auto?</vt:lpstr>
      <vt:lpstr>9. Welche olympische Sportart kennst du?</vt:lpstr>
      <vt:lpstr>10. Bonus: Welcher Sport ist der beste Sport?</vt:lpstr>
      <vt:lpstr>Und der Gewinner ist…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große Zouiz</dc:title>
  <dc:creator>Theresa Schäfer</dc:creator>
  <cp:lastModifiedBy>Theresa Schäfer</cp:lastModifiedBy>
  <cp:revision>3</cp:revision>
  <dcterms:created xsi:type="dcterms:W3CDTF">2020-08-02T20:59:16Z</dcterms:created>
  <dcterms:modified xsi:type="dcterms:W3CDTF">2020-08-02T21:30:12Z</dcterms:modified>
</cp:coreProperties>
</file>